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9144000" cy="6858000"/>
  <p:defaultTextStyle>
    <a:defPPr>
      <a:defRPr lang="pt-PT"/>
    </a:defPPr>
    <a:lvl1pPr marL="0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47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94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41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89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236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283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327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374" algn="l" defTabSz="91409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rtaz para frente das mesas" id="{2829F8F9-C035-458B-91D2-BDEDB596D277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726" y="690"/>
      </p:cViewPr>
      <p:guideLst>
        <p:guide orient="horz" pos="9537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0640" y="9406422"/>
            <a:ext cx="36387246" cy="649056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1279" y="17158657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257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87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036181" y="1212611"/>
            <a:ext cx="9631918" cy="2583610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140426" y="1212611"/>
            <a:ext cx="28182279" cy="2583610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220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99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578" y="19457696"/>
            <a:ext cx="36387246" cy="60139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81578" y="12833952"/>
            <a:ext cx="36387246" cy="6623743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1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2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3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914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40426" y="7065332"/>
            <a:ext cx="18907099" cy="1998338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761000" y="7065332"/>
            <a:ext cx="18907099" cy="1998338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515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40428" y="6777954"/>
            <a:ext cx="18914532" cy="282472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47" indent="0">
              <a:buNone/>
              <a:defRPr sz="1900" b="1"/>
            </a:lvl2pPr>
            <a:lvl3pPr marL="914094" indent="0">
              <a:buNone/>
              <a:defRPr sz="1900" b="1"/>
            </a:lvl3pPr>
            <a:lvl4pPr marL="1371141" indent="0">
              <a:buNone/>
              <a:defRPr sz="1500" b="1"/>
            </a:lvl4pPr>
            <a:lvl5pPr marL="1828189" indent="0">
              <a:buNone/>
              <a:defRPr sz="1500" b="1"/>
            </a:lvl5pPr>
            <a:lvl6pPr marL="2285236" indent="0">
              <a:buNone/>
              <a:defRPr sz="1500" b="1"/>
            </a:lvl6pPr>
            <a:lvl7pPr marL="2742283" indent="0">
              <a:buNone/>
              <a:defRPr sz="1500" b="1"/>
            </a:lvl7pPr>
            <a:lvl8pPr marL="3199327" indent="0">
              <a:buNone/>
              <a:defRPr sz="1500" b="1"/>
            </a:lvl8pPr>
            <a:lvl9pPr marL="3656374" indent="0">
              <a:buNone/>
              <a:defRPr sz="15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40428" y="9602682"/>
            <a:ext cx="18914532" cy="17446034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21746144" y="6777954"/>
            <a:ext cx="18921963" cy="282472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47" indent="0">
              <a:buNone/>
              <a:defRPr sz="1900" b="1"/>
            </a:lvl2pPr>
            <a:lvl3pPr marL="914094" indent="0">
              <a:buNone/>
              <a:defRPr sz="1900" b="1"/>
            </a:lvl3pPr>
            <a:lvl4pPr marL="1371141" indent="0">
              <a:buNone/>
              <a:defRPr sz="1500" b="1"/>
            </a:lvl4pPr>
            <a:lvl5pPr marL="1828189" indent="0">
              <a:buNone/>
              <a:defRPr sz="1500" b="1"/>
            </a:lvl5pPr>
            <a:lvl6pPr marL="2285236" indent="0">
              <a:buNone/>
              <a:defRPr sz="1500" b="1"/>
            </a:lvl6pPr>
            <a:lvl7pPr marL="2742283" indent="0">
              <a:buNone/>
              <a:defRPr sz="1500" b="1"/>
            </a:lvl7pPr>
            <a:lvl8pPr marL="3199327" indent="0">
              <a:buNone/>
              <a:defRPr sz="1500" b="1"/>
            </a:lvl8pPr>
            <a:lvl9pPr marL="3656374" indent="0">
              <a:buNone/>
              <a:defRPr sz="15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1746144" y="9602682"/>
            <a:ext cx="18921963" cy="17446034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324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74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48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0433" y="1205595"/>
            <a:ext cx="14083709" cy="513077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36944" y="1205595"/>
            <a:ext cx="23931155" cy="25843119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140433" y="6336367"/>
            <a:ext cx="14083709" cy="20712346"/>
          </a:xfrm>
        </p:spPr>
        <p:txBody>
          <a:bodyPr/>
          <a:lstStyle>
            <a:lvl1pPr marL="0" indent="0">
              <a:buNone/>
              <a:defRPr sz="1500"/>
            </a:lvl1pPr>
            <a:lvl2pPr marL="457047" indent="0">
              <a:buNone/>
              <a:defRPr sz="1200"/>
            </a:lvl2pPr>
            <a:lvl3pPr marL="914094" indent="0">
              <a:buNone/>
              <a:defRPr sz="900"/>
            </a:lvl3pPr>
            <a:lvl4pPr marL="1371141" indent="0">
              <a:buNone/>
              <a:defRPr sz="900"/>
            </a:lvl4pPr>
            <a:lvl5pPr marL="1828189" indent="0">
              <a:buNone/>
              <a:defRPr sz="900"/>
            </a:lvl5pPr>
            <a:lvl6pPr marL="2285236" indent="0">
              <a:buNone/>
              <a:defRPr sz="900"/>
            </a:lvl6pPr>
            <a:lvl7pPr marL="2742283" indent="0">
              <a:buNone/>
              <a:defRPr sz="900"/>
            </a:lvl7pPr>
            <a:lvl8pPr marL="3199327" indent="0">
              <a:buNone/>
              <a:defRPr sz="900"/>
            </a:lvl8pPr>
            <a:lvl9pPr marL="3656374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829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0770" y="21195989"/>
            <a:ext cx="25685115" cy="250230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90770" y="2705571"/>
            <a:ext cx="25685115" cy="18167985"/>
          </a:xfrm>
        </p:spPr>
        <p:txBody>
          <a:bodyPr/>
          <a:lstStyle>
            <a:lvl1pPr marL="0" indent="0">
              <a:buNone/>
              <a:defRPr sz="3100"/>
            </a:lvl1pPr>
            <a:lvl2pPr marL="457047" indent="0">
              <a:buNone/>
              <a:defRPr sz="2800"/>
            </a:lvl2pPr>
            <a:lvl3pPr marL="914094" indent="0">
              <a:buNone/>
              <a:defRPr sz="2500"/>
            </a:lvl3pPr>
            <a:lvl4pPr marL="1371141" indent="0">
              <a:buNone/>
              <a:defRPr sz="1900"/>
            </a:lvl4pPr>
            <a:lvl5pPr marL="1828189" indent="0">
              <a:buNone/>
              <a:defRPr sz="1900"/>
            </a:lvl5pPr>
            <a:lvl6pPr marL="2285236" indent="0">
              <a:buNone/>
              <a:defRPr sz="1900"/>
            </a:lvl6pPr>
            <a:lvl7pPr marL="2742283" indent="0">
              <a:buNone/>
              <a:defRPr sz="1900"/>
            </a:lvl7pPr>
            <a:lvl8pPr marL="3199327" indent="0">
              <a:buNone/>
              <a:defRPr sz="1900"/>
            </a:lvl8pPr>
            <a:lvl9pPr marL="3656374" indent="0">
              <a:buNone/>
              <a:defRPr sz="19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0770" y="23698294"/>
            <a:ext cx="25685115" cy="3553690"/>
          </a:xfrm>
        </p:spPr>
        <p:txBody>
          <a:bodyPr/>
          <a:lstStyle>
            <a:lvl1pPr marL="0" indent="0">
              <a:buNone/>
              <a:defRPr sz="1500"/>
            </a:lvl1pPr>
            <a:lvl2pPr marL="457047" indent="0">
              <a:buNone/>
              <a:defRPr sz="1200"/>
            </a:lvl2pPr>
            <a:lvl3pPr marL="914094" indent="0">
              <a:buNone/>
              <a:defRPr sz="900"/>
            </a:lvl3pPr>
            <a:lvl4pPr marL="1371141" indent="0">
              <a:buNone/>
              <a:defRPr sz="900"/>
            </a:lvl4pPr>
            <a:lvl5pPr marL="1828189" indent="0">
              <a:buNone/>
              <a:defRPr sz="900"/>
            </a:lvl5pPr>
            <a:lvl6pPr marL="2285236" indent="0">
              <a:buNone/>
              <a:defRPr sz="900"/>
            </a:lvl6pPr>
            <a:lvl7pPr marL="2742283" indent="0">
              <a:buNone/>
              <a:defRPr sz="900"/>
            </a:lvl7pPr>
            <a:lvl8pPr marL="3199327" indent="0">
              <a:buNone/>
              <a:defRPr sz="900"/>
            </a:lvl8pPr>
            <a:lvl9pPr marL="3656374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318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2140426" y="1212606"/>
            <a:ext cx="38527673" cy="5046663"/>
          </a:xfrm>
          <a:prstGeom prst="rect">
            <a:avLst/>
          </a:prstGeom>
        </p:spPr>
        <p:txBody>
          <a:bodyPr vert="horz" lIns="91409" tIns="45705" rIns="91409" bIns="45705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40426" y="7065332"/>
            <a:ext cx="38527673" cy="19983384"/>
          </a:xfrm>
          <a:prstGeom prst="rect">
            <a:avLst/>
          </a:prstGeom>
        </p:spPr>
        <p:txBody>
          <a:bodyPr vert="horz" lIns="91409" tIns="45705" rIns="91409" bIns="45705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2140426" y="28065057"/>
            <a:ext cx="9988656" cy="1612128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6AC6-EB73-4783-8215-6FEA334EDF84}" type="datetimeFigureOut">
              <a:rPr lang="pt-PT" smtClean="0"/>
              <a:pPr/>
              <a:t>30-10-2012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4626246" y="28065057"/>
            <a:ext cx="13556033" cy="1612128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30679443" y="28065057"/>
            <a:ext cx="9988656" cy="1612128"/>
          </a:xfrm>
          <a:prstGeom prst="rect">
            <a:avLst/>
          </a:prstGeom>
        </p:spPr>
        <p:txBody>
          <a:bodyPr vert="horz" lIns="91409" tIns="45705" rIns="91409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60E7-738D-4F48-8ABD-1FE6B3E8451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13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94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4" indent="-342784" algn="l" defTabSz="91409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02" indent="-285655" algn="l" defTabSz="9140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8" indent="-228524" algn="l" defTabSz="91409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65" indent="-228524" algn="l" defTabSz="914094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12" indent="-228524" algn="l" defTabSz="914094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59" indent="-228524" algn="l" defTabSz="91409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0" indent="-228524" algn="l" defTabSz="91409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8" indent="-228524" algn="l" defTabSz="91409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1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9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3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7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4" algn="l" defTabSz="9140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Évora\Downloads\dreamstimefree_429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201" y="3"/>
            <a:ext cx="27872324" cy="302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22412374" y="544454"/>
            <a:ext cx="19820087" cy="4370397"/>
          </a:xfrm>
          <a:prstGeom prst="rect">
            <a:avLst/>
          </a:prstGeom>
          <a:noFill/>
        </p:spPr>
        <p:txBody>
          <a:bodyPr wrap="square" lIns="91409" tIns="45705" rIns="91409" bIns="4570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pt-PT" sz="139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16 </a:t>
            </a:r>
            <a:r>
              <a:rPr lang="pt-PT" sz="13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e 17 de novembro </a:t>
            </a:r>
          </a:p>
          <a:p>
            <a:pPr algn="r"/>
            <a:r>
              <a:rPr lang="pt-PT" sz="139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2012</a:t>
            </a:r>
            <a:endParaRPr lang="pt-PT" sz="139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C:\Users\UÉvora\Downloads\dreamstimefree_500094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26" y="5917041"/>
            <a:ext cx="6336704" cy="4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1157355" y="144379"/>
            <a:ext cx="14990323" cy="5370671"/>
          </a:xfrm>
          <a:prstGeom prst="rect">
            <a:avLst/>
          </a:prstGeom>
          <a:noFill/>
        </p:spPr>
        <p:txBody>
          <a:bodyPr wrap="none" lIns="91409" tIns="45705" rIns="91409" bIns="4570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4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TABACO</a:t>
            </a:r>
            <a:endParaRPr lang="pt-PT" sz="34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679792" y="13047140"/>
            <a:ext cx="13603790" cy="4093398"/>
          </a:xfrm>
          <a:prstGeom prst="rect">
            <a:avLst/>
          </a:prstGeom>
          <a:noFill/>
        </p:spPr>
        <p:txBody>
          <a:bodyPr wrap="none" lIns="91409" tIns="45705" rIns="91409" bIns="4570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65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Campanha de Prevenção Tabágica</a:t>
            </a:r>
          </a:p>
          <a:p>
            <a:pPr algn="ctr"/>
            <a:r>
              <a:rPr lang="pt-PT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Unidade curricular </a:t>
            </a:r>
            <a:r>
              <a:rPr lang="pt-PT" sz="6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de</a:t>
            </a:r>
          </a:p>
          <a:p>
            <a:pPr algn="ctr"/>
            <a:r>
              <a:rPr lang="pt-PT" sz="6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t-PT" sz="65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Educação para a Saúde </a:t>
            </a:r>
            <a:endParaRPr lang="pt-PT" sz="65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pt-PT" sz="6500" b="1" cap="all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C:\Users\UÉvora\Desktop\uevora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 b="14520"/>
          <a:stretch/>
        </p:blipFill>
        <p:spPr bwMode="auto">
          <a:xfrm>
            <a:off x="2212114" y="16148099"/>
            <a:ext cx="12423396" cy="56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836212" y="5418907"/>
            <a:ext cx="6910866" cy="5370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43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ZER</a:t>
            </a:r>
            <a:endParaRPr lang="pt-PT" dirty="0"/>
          </a:p>
        </p:txBody>
      </p:sp>
      <p:pic>
        <p:nvPicPr>
          <p:cNvPr id="12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r="18526"/>
          <a:stretch>
            <a:fillRect/>
          </a:stretch>
        </p:blipFill>
        <p:spPr bwMode="auto">
          <a:xfrm>
            <a:off x="1962102" y="24140987"/>
            <a:ext cx="5231738" cy="406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4" r="15308"/>
          <a:stretch>
            <a:fillRect/>
          </a:stretch>
        </p:blipFill>
        <p:spPr bwMode="auto">
          <a:xfrm>
            <a:off x="7412200" y="24183308"/>
            <a:ext cx="7492122" cy="406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18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</Words>
  <Application>Microsoft Office PowerPoint</Application>
  <PresentationFormat>Personalizados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UÉvora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Rebelo</dc:creator>
  <cp:lastModifiedBy>Rebelo</cp:lastModifiedBy>
  <cp:revision>10</cp:revision>
  <dcterms:created xsi:type="dcterms:W3CDTF">2011-12-02T12:57:16Z</dcterms:created>
  <dcterms:modified xsi:type="dcterms:W3CDTF">2012-10-30T10:50:13Z</dcterms:modified>
</cp:coreProperties>
</file>